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vilda Štrāla" initials="IŠ" lastIdx="1" clrIdx="0">
    <p:extLst>
      <p:ext uri="{19B8F6BF-5375-455C-9EA6-DF929625EA0E}">
        <p15:presenceInfo xmlns:p15="http://schemas.microsoft.com/office/powerpoint/2012/main" userId="S-1-5-21-738795142-1242532775-405837587-11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227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35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20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460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86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896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885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930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443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490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261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85EB-FB53-427E-BF85-26B92A819042}" type="datetimeFigureOut">
              <a:rPr lang="lv-LV" smtClean="0"/>
              <a:t>27.03.2020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623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905" y="1139780"/>
            <a:ext cx="9577791" cy="3046326"/>
          </a:xfrm>
        </p:spPr>
        <p:txBody>
          <a:bodyPr>
            <a:normAutofit fontScale="90000"/>
          </a:bodyPr>
          <a:lstStyle/>
          <a:p>
            <a:br>
              <a:rPr lang="en-GB" sz="5400" dirty="0"/>
            </a:br>
            <a:br>
              <a:rPr lang="en-GB" sz="5400" dirty="0"/>
            </a:br>
            <a:r>
              <a:rPr lang="lv-LV" sz="5400" dirty="0"/>
              <a:t>Sociālā darb</a:t>
            </a:r>
            <a:r>
              <a:rPr lang="en-GB" sz="5400" dirty="0" err="1"/>
              <a:t>inieka</a:t>
            </a:r>
            <a:r>
              <a:rPr lang="lv-LV" sz="5400" dirty="0"/>
              <a:t> profesijas standarta aktualizācijas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908" y="4186106"/>
            <a:ext cx="9074092" cy="2021468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/>
              <a:t>Liesma </a:t>
            </a:r>
            <a:r>
              <a:rPr lang="en-GB" dirty="0" err="1"/>
              <a:t>Os</a:t>
            </a:r>
            <a:r>
              <a:rPr lang="lv-LV" dirty="0"/>
              <a:t>e</a:t>
            </a:r>
            <a:endParaRPr lang="en-GB" dirty="0"/>
          </a:p>
          <a:p>
            <a:pPr algn="r"/>
            <a:r>
              <a:rPr lang="en-GB" dirty="0"/>
              <a:t>P</a:t>
            </a:r>
            <a:r>
              <a:rPr lang="lv-LV" dirty="0" err="1"/>
              <a:t>rojekts</a:t>
            </a:r>
            <a:br>
              <a:rPr lang="lv-LV" dirty="0"/>
            </a:br>
            <a:r>
              <a:rPr lang="en-GB" dirty="0"/>
              <a:t>“</a:t>
            </a:r>
            <a:r>
              <a:rPr lang="lv-LV" dirty="0"/>
              <a:t>Profesionāla sociālā </a:t>
            </a:r>
            <a:endParaRPr lang="en-GB" dirty="0"/>
          </a:p>
          <a:p>
            <a:pPr algn="r"/>
            <a:r>
              <a:rPr lang="lv-LV" dirty="0"/>
              <a:t>darba attīstība pašvaldībās</a:t>
            </a:r>
            <a:r>
              <a:rPr lang="en-GB" dirty="0"/>
              <a:t>”</a:t>
            </a:r>
            <a:endParaRPr lang="lv-LV" dirty="0"/>
          </a:p>
          <a:p>
            <a:pPr algn="r"/>
            <a:r>
              <a:rPr lang="en-GB" dirty="0"/>
              <a:t>18</a:t>
            </a:r>
            <a:r>
              <a:rPr lang="lv-LV" dirty="0"/>
              <a:t>.0</a:t>
            </a:r>
            <a:r>
              <a:rPr lang="en-GB" dirty="0"/>
              <a:t>9</a:t>
            </a:r>
            <a:r>
              <a:rPr lang="lv-LV" dirty="0"/>
              <a:t>.2019.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FE1D9-D389-42D9-ABCA-A804E310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0" y="-302004"/>
            <a:ext cx="5436000" cy="30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4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23D2-0A6C-4108-AF86-79A7D03C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Jūlijs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Septembris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  <a:endParaRPr lang="lv-LV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6FCE2-9258-49E4-8E2B-D9D43BF59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Avoti</a:t>
            </a:r>
            <a:r>
              <a:rPr lang="en-GB" dirty="0"/>
              <a:t>: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2FF2-9C62-4AD5-B5FE-338AFD899F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lv-LV" dirty="0"/>
              <a:t>Ministru kabineta 2016.gada 27.septembra noteikum</a:t>
            </a:r>
            <a:r>
              <a:rPr lang="en-GB" dirty="0" err="1"/>
              <a:t>i</a:t>
            </a:r>
            <a:r>
              <a:rPr lang="lv-LV" dirty="0"/>
              <a:t> Nr. 633 </a:t>
            </a: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“Profesijas standarta, profesionālās kvalifikācijas prasību (ja profesijai neapstiprina profesijas standartu) un nozares kvalifikāciju struktūras izstrādes kārtība”.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GB" dirty="0"/>
              <a:t>VISC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Profesiju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standartu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</a:p>
          <a:p>
            <a:pPr algn="just"/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profesionālās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kvalifikācijas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prasību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izstrādes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(2. </a:t>
            </a:r>
            <a:r>
              <a:rPr lang="en-GB" dirty="0" err="1"/>
              <a:t>redakcija</a:t>
            </a:r>
            <a:r>
              <a:rPr lang="en-GB" dirty="0"/>
              <a:t>), 2017. </a:t>
            </a:r>
          </a:p>
          <a:p>
            <a:endParaRPr lang="lv-LV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352837-B8C5-4CA7-83EC-1DA161E50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Padarītais</a:t>
            </a:r>
            <a:r>
              <a:rPr lang="en-GB" dirty="0"/>
              <a:t>:</a:t>
            </a:r>
            <a:endParaRPr lang="lv-LV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FAA236-4738-4AA0-B839-400E0D348C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GB" dirty="0" err="1"/>
              <a:t>Apkopota</a:t>
            </a:r>
            <a:r>
              <a:rPr lang="en-GB" dirty="0"/>
              <a:t> </a:t>
            </a:r>
            <a:r>
              <a:rPr lang="en-GB" dirty="0" err="1"/>
              <a:t>informācija</a:t>
            </a:r>
            <a:r>
              <a:rPr lang="en-GB" dirty="0"/>
              <a:t> par </a:t>
            </a:r>
            <a:r>
              <a:rPr lang="en-GB" dirty="0" err="1"/>
              <a:t>profesiju</a:t>
            </a:r>
            <a:r>
              <a:rPr lang="en-GB" dirty="0"/>
              <a:t>, </a:t>
            </a:r>
            <a:r>
              <a:rPr lang="en-GB" dirty="0" err="1"/>
              <a:t>tās</a:t>
            </a:r>
            <a:r>
              <a:rPr lang="en-GB" dirty="0"/>
              <a:t> </a:t>
            </a:r>
            <a:r>
              <a:rPr lang="en-GB" dirty="0" err="1"/>
              <a:t>normatīvo</a:t>
            </a:r>
            <a:r>
              <a:rPr lang="en-GB" dirty="0"/>
              <a:t> </a:t>
            </a:r>
            <a:r>
              <a:rPr lang="en-GB" dirty="0" err="1"/>
              <a:t>regulējumu</a:t>
            </a:r>
            <a:r>
              <a:rPr lang="en-GB" dirty="0"/>
              <a:t> un </a:t>
            </a:r>
            <a:r>
              <a:rPr lang="en-GB" dirty="0" err="1"/>
              <a:t>darba</a:t>
            </a:r>
            <a:r>
              <a:rPr lang="en-GB" dirty="0"/>
              <a:t> </a:t>
            </a:r>
            <a:r>
              <a:rPr lang="en-GB" dirty="0" err="1"/>
              <a:t>tirgus</a:t>
            </a:r>
            <a:r>
              <a:rPr lang="en-GB" dirty="0"/>
              <a:t> </a:t>
            </a:r>
            <a:r>
              <a:rPr lang="en-GB" dirty="0" err="1"/>
              <a:t>situāciju</a:t>
            </a:r>
            <a:r>
              <a:rPr lang="en-GB" dirty="0"/>
              <a:t> 2019.gadā.</a:t>
            </a:r>
          </a:p>
          <a:p>
            <a:pPr algn="just"/>
            <a:r>
              <a:rPr lang="en-GB" dirty="0" err="1"/>
              <a:t>Izveidota</a:t>
            </a:r>
            <a:r>
              <a:rPr lang="en-GB" dirty="0"/>
              <a:t> </a:t>
            </a:r>
            <a:r>
              <a:rPr lang="en-GB" dirty="0" err="1"/>
              <a:t>darba</a:t>
            </a:r>
            <a:r>
              <a:rPr lang="en-GB" dirty="0"/>
              <a:t> </a:t>
            </a:r>
            <a:r>
              <a:rPr lang="en-GB" dirty="0" err="1"/>
              <a:t>grupa</a:t>
            </a:r>
            <a:r>
              <a:rPr lang="en-GB" dirty="0"/>
              <a:t> SD </a:t>
            </a:r>
            <a:r>
              <a:rPr lang="en-GB" dirty="0" err="1"/>
              <a:t>profesijas</a:t>
            </a:r>
            <a:r>
              <a:rPr lang="en-GB" dirty="0"/>
              <a:t> </a:t>
            </a:r>
            <a:r>
              <a:rPr lang="en-GB" dirty="0" err="1"/>
              <a:t>standarta</a:t>
            </a:r>
            <a:r>
              <a:rPr lang="en-GB" dirty="0"/>
              <a:t> </a:t>
            </a:r>
            <a:r>
              <a:rPr lang="en-GB" dirty="0" err="1"/>
              <a:t>aktualizācijai</a:t>
            </a:r>
            <a:r>
              <a:rPr lang="en-GB" dirty="0"/>
              <a:t> – </a:t>
            </a:r>
            <a:r>
              <a:rPr lang="en-GB" dirty="0" err="1"/>
              <a:t>aktualizētā</a:t>
            </a:r>
            <a:r>
              <a:rPr lang="en-GB" dirty="0"/>
              <a:t> </a:t>
            </a:r>
            <a:r>
              <a:rPr lang="en-GB" dirty="0" err="1"/>
              <a:t>profesijas</a:t>
            </a:r>
            <a:r>
              <a:rPr lang="en-GB" dirty="0"/>
              <a:t> </a:t>
            </a:r>
            <a:r>
              <a:rPr lang="en-GB" u="sng" dirty="0" err="1"/>
              <a:t>standarta</a:t>
            </a:r>
            <a:r>
              <a:rPr lang="en-GB" u="sng" dirty="0"/>
              <a:t> </a:t>
            </a:r>
            <a:r>
              <a:rPr lang="en-GB" u="sng" dirty="0" err="1"/>
              <a:t>projekta</a:t>
            </a:r>
            <a:r>
              <a:rPr lang="en-GB" u="sng" dirty="0"/>
              <a:t> </a:t>
            </a:r>
            <a:r>
              <a:rPr lang="en-GB" u="sng" dirty="0" err="1"/>
              <a:t>izstrādei</a:t>
            </a:r>
            <a:r>
              <a:rPr lang="en-GB" u="sng" dirty="0"/>
              <a:t>.</a:t>
            </a:r>
          </a:p>
          <a:p>
            <a:pPr algn="just"/>
            <a:r>
              <a:rPr lang="en-GB" dirty="0" err="1"/>
              <a:t>Norit</a:t>
            </a:r>
            <a:r>
              <a:rPr lang="en-GB" dirty="0"/>
              <a:t> </a:t>
            </a:r>
            <a:r>
              <a:rPr lang="en-GB" dirty="0" err="1"/>
              <a:t>konsultācijas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VISC </a:t>
            </a:r>
            <a:r>
              <a:rPr lang="en-GB" dirty="0" err="1"/>
              <a:t>ekspertiem</a:t>
            </a:r>
            <a:r>
              <a:rPr lang="en-GB" dirty="0"/>
              <a:t> un  </a:t>
            </a:r>
            <a:r>
              <a:rPr lang="en-GB" dirty="0" err="1"/>
              <a:t>gatavošanās</a:t>
            </a:r>
            <a:r>
              <a:rPr lang="en-GB" dirty="0"/>
              <a:t> </a:t>
            </a:r>
            <a:r>
              <a:rPr lang="en-GB" dirty="0" err="1"/>
              <a:t>pirmajai</a:t>
            </a:r>
            <a:r>
              <a:rPr lang="en-GB" dirty="0"/>
              <a:t> </a:t>
            </a:r>
            <a:r>
              <a:rPr lang="en-GB" dirty="0" err="1"/>
              <a:t>profesijas</a:t>
            </a:r>
            <a:r>
              <a:rPr lang="en-GB" dirty="0"/>
              <a:t> </a:t>
            </a:r>
            <a:r>
              <a:rPr lang="en-GB" dirty="0" err="1"/>
              <a:t>analīzes</a:t>
            </a:r>
            <a:r>
              <a:rPr lang="en-GB" dirty="0"/>
              <a:t> </a:t>
            </a:r>
            <a:r>
              <a:rPr lang="en-GB" dirty="0" err="1"/>
              <a:t>darbnīcai</a:t>
            </a:r>
            <a:r>
              <a:rPr lang="en-GB" dirty="0"/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25.septembrī.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64A65-CE21-4508-A5FF-FF18FA78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5" y="0"/>
            <a:ext cx="1440000" cy="20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6284BB-9693-4B3A-917B-4C04636F8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71" y="39089"/>
            <a:ext cx="1944000" cy="19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5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B4B35-A26D-423D-9AE8-D4500134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00" y="261527"/>
            <a:ext cx="9036000" cy="64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4BCF1-4A3C-4D22-B863-ED93D072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05" y="157125"/>
            <a:ext cx="7273390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2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129</Words>
  <Application>Microsoft Office PowerPoint</Application>
  <PresentationFormat>Platekrāna</PresentationFormat>
  <Paragraphs>15</Paragraphs>
  <Slides>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Sociālā darbinieka profesijas standarta aktualizācijas process</vt:lpstr>
      <vt:lpstr>Jūlijs                                           Septembris 2019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Aktualitātes. Metodiku tēmas</dc:title>
  <dc:creator>Ilze Kurme</dc:creator>
  <cp:lastModifiedBy> </cp:lastModifiedBy>
  <cp:revision>39</cp:revision>
  <dcterms:created xsi:type="dcterms:W3CDTF">2018-09-14T13:24:48Z</dcterms:created>
  <dcterms:modified xsi:type="dcterms:W3CDTF">2020-03-27T12:19:02Z</dcterms:modified>
</cp:coreProperties>
</file>